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83D7-D483-4E40-9769-21E3E6FB888A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0D62B-9E63-48A8-AF2D-C82506D5C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859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83D7-D483-4E40-9769-21E3E6FB888A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0D62B-9E63-48A8-AF2D-C82506D5C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423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83D7-D483-4E40-9769-21E3E6FB888A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0D62B-9E63-48A8-AF2D-C82506D5C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199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83D7-D483-4E40-9769-21E3E6FB888A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0D62B-9E63-48A8-AF2D-C82506D5C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298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83D7-D483-4E40-9769-21E3E6FB888A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0D62B-9E63-48A8-AF2D-C82506D5C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08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83D7-D483-4E40-9769-21E3E6FB888A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0D62B-9E63-48A8-AF2D-C82506D5C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610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83D7-D483-4E40-9769-21E3E6FB888A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0D62B-9E63-48A8-AF2D-C82506D5C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144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83D7-D483-4E40-9769-21E3E6FB888A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0D62B-9E63-48A8-AF2D-C82506D5C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928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83D7-D483-4E40-9769-21E3E6FB888A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0D62B-9E63-48A8-AF2D-C82506D5C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409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83D7-D483-4E40-9769-21E3E6FB888A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0D62B-9E63-48A8-AF2D-C82506D5C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71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83D7-D483-4E40-9769-21E3E6FB888A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0D62B-9E63-48A8-AF2D-C82506D5C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742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A83D7-D483-4E40-9769-21E3E6FB888A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0D62B-9E63-48A8-AF2D-C82506D5C25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4933" y="5310251"/>
            <a:ext cx="1417734" cy="1411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744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87887" y="1431582"/>
            <a:ext cx="920839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Title of Paper and your name, Affiliation (Introduce yourself and paper)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9279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58603" y="1882342"/>
            <a:ext cx="634069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Results: Describe what you found in your data (provide statistics if appropriate)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45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58603" y="1882342"/>
            <a:ext cx="634069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Results: Describe what you found in your data (provide statistics if appropriate)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8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31831" y="1270492"/>
            <a:ext cx="834551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Discussion: Explain how the evidence (your information) supports your argument/research questions. (Remind the audience of your item (s) and argument(s) and whether or not any hypotheses (if relevant) where supported).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0932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31831" y="1270492"/>
            <a:ext cx="834551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Discussion: Explain how the evidence (your information) supports your argument/research questions. (Remind the audience of your item (s) and argument(s) and whether or not any hypotheses (if relevant) where supported).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366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63144" y="1148246"/>
            <a:ext cx="69588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Conclusion / Suggestions: Explain the findings &amp; impact or suggestions of your research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37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63144" y="1148246"/>
            <a:ext cx="69588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Conclusion / Suggestions: Explain the findings &amp; impact or suggestions of your research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17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94208" y="1959616"/>
            <a:ext cx="7564192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200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 have to spend more time to discuss your Findings &amp; Methodology prove your Objectives and Literature</a:t>
            </a:r>
          </a:p>
          <a:p>
            <a:endParaRPr lang="en-US" sz="2200" b="0" i="0" dirty="0" smtClean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2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 Keep separate word/test file &amp; as per Session Chair or Audience request you had to show it</a:t>
            </a:r>
            <a:endParaRPr lang="en-US" sz="2200" b="0" i="0" dirty="0" smtClean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94208" y="1364018"/>
            <a:ext cx="177644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Special Note: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44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70468" y="1615053"/>
            <a:ext cx="8229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Brief background of the problem/issue addressed to inform the audience what made you curious or enthused the research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13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99504" y="1470218"/>
            <a:ext cx="90195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Research aims / Research question (s) – these should follow rationally from Slide 2</a:t>
            </a:r>
          </a:p>
        </p:txBody>
      </p:sp>
    </p:spTree>
    <p:extLst>
      <p:ext uri="{BB962C8B-B14F-4D97-AF65-F5344CB8AC3E}">
        <p14:creationId xmlns:p14="http://schemas.microsoft.com/office/powerpoint/2010/main" val="57520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65161" y="1489433"/>
            <a:ext cx="7933385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Provide further background information about your research questions; what have previous researchers disclosed about the topic? Introduce hypotheses, if applicable.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94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40416" y="1486265"/>
            <a:ext cx="788616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Provide further background information about your research questions; what have previous researchers disclosed about the topic? Introduce hypotheses, if applicable.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285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01025" y="1676280"/>
            <a:ext cx="786040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Describe your Methodology. Sampling, Data collection, Framework to Audience explain it’s applicable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251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01025" y="1676280"/>
            <a:ext cx="786040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Describe your Methodology. Sampling, Data collection, Framework to Audience explain it’s applicable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527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01025" y="1676280"/>
            <a:ext cx="786040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Describe your Methodology. Sampling, Data collection, Framework to Audience explain it’s applicable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27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58603" y="1882342"/>
            <a:ext cx="634069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Results: Describe what you found in your data (provide statistics if appropriate)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53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334</Words>
  <Application>Microsoft Office PowerPoint</Application>
  <PresentationFormat>Widescreen</PresentationFormat>
  <Paragraphs>19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4</cp:revision>
  <dcterms:created xsi:type="dcterms:W3CDTF">2020-11-17T12:15:32Z</dcterms:created>
  <dcterms:modified xsi:type="dcterms:W3CDTF">2020-11-17T12:31:33Z</dcterms:modified>
</cp:coreProperties>
</file>